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C19A6B"/>
                </a:solidFill>
              </a:rPr>
              <a:t>Lion Habitat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Primarily found in Africa</a:t>
            </a:r>
          </a:p>
          <a:p>
            <a:pPr/>
            <a:r>
              <a:t>Savannas, grasslands, and open woodlands</a:t>
            </a:r>
          </a:p>
          <a:p>
            <a:pPr/>
            <a:r>
              <a:t>Small populations in India (Asiatic lions)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C19A6B"/>
                </a:solidFill>
              </a:rPr>
              <a:t>Hunting Patterns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Social hunters, often in groups</a:t>
            </a:r>
          </a:p>
          <a:p>
            <a:pPr/>
            <a:r>
              <a:t>Target large herbivores like zebras and wildebeests</a:t>
            </a:r>
          </a:p>
          <a:p>
            <a:pPr/>
            <a:r>
              <a:t>Use strategies like ambush and teamwork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C19A6B"/>
                </a:solidFill>
              </a:rPr>
              <a:t>Pride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Typically consists of 10-15 lions</a:t>
            </a:r>
          </a:p>
          <a:p>
            <a:pPr/>
            <a:r>
              <a:t>Includes related females and their offspring</a:t>
            </a:r>
          </a:p>
          <a:p>
            <a:pPr/>
            <a:r>
              <a:t>Males defend territory and breed with females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C19A6B"/>
                </a:solidFill>
              </a:rPr>
              <a:t>Evolution of Lions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Evolved from common ancestors with tigers</a:t>
            </a:r>
          </a:p>
          <a:p>
            <a:pPr/>
            <a:r>
              <a:t>Lived in various habitats worldwide</a:t>
            </a:r>
          </a:p>
          <a:p>
            <a:pPr/>
            <a:r>
              <a:t>Modern lions descended from the Pleistocene era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C19A6B"/>
                </a:solidFill>
              </a:rPr>
              <a:t>Threats to Lions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Habitat loss due to human encroachment</a:t>
            </a:r>
          </a:p>
          <a:p>
            <a:pPr/>
            <a:r>
              <a:t>Poaching and illegal wildlife trade</a:t>
            </a:r>
          </a:p>
          <a:p>
            <a:pPr/>
            <a:r>
              <a:t>Conflict with humans over livestock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z="4000">
                <a:solidFill>
                  <a:srgbClr val="C19A6B"/>
                </a:solidFill>
              </a:rPr>
              <a:t>Conservation Efforts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Protected areas and national parks</a:t>
            </a:r>
          </a:p>
          <a:p>
            <a:pPr/>
            <a:r>
              <a:t>Community-based conservation programs</a:t>
            </a:r>
          </a:p>
          <a:p>
            <a:pPr/>
            <a:r>
              <a:t>Anti-poaching initiatives and awareness campaigns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8805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